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219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D1DB10-B5BD-4969-A7AC-ED3486F46A6E}" type="datetimeFigureOut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D1D8DF-70E1-47A0-8260-373E3E1C7E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8665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1EE2EA0-AEB9-4D7B-BD37-FE7DAD7EA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EF82335-BF4A-4837-B076-541C45613E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5DA1CC-2F38-4A61-87D9-9FA95A67C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381C0-6FE7-42CA-A164-B53389ACEAE8}" type="datetime1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ADF93F7-826A-4581-A1BA-F3B0FCDF9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649A5A8-E5FF-4A46-9592-01F60A9B5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A3EEE-B4B3-4280-A569-F6F3D5863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69292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32F1BD3-4C45-4E77-B1CB-642759E055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317564-F275-42E0-9CDE-2113720A7F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ECFA2B1-C241-4399-A4E4-3CF7FEA8A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56787-3E4B-4BD2-A938-0E3AC48A1FA1}" type="datetime1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906AD69-CC48-4179-B938-0B841B022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15C5813-2BF9-4891-83EB-BC15D8FE82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A3EEE-B4B3-4280-A569-F6F3D5863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6056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6EDB81A-D294-4D2B-BCB3-848F13C017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982E9D2-61DE-4A58-AA1A-138048C697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8C97BD5-6362-4535-9335-E8DF0583D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48FCB-6E8B-4EB5-86FC-245649586A1F}" type="datetime1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377CD99-1CB6-4F83-B47F-FC537D9C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6EF0139-6BD3-46CE-8F00-011D0C8AB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A3EEE-B4B3-4280-A569-F6F3D5863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3815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CD8C31-9705-4E14-9123-C4D89FBBC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595BBA2-C6F4-4D4B-A0C4-0AC736FC6E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5A54C5-B639-4188-B394-7EEEEC6C50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DF6FF92-6653-498F-98F6-A83551CED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1EE9B-ABCF-43F5-897D-FA41F89BE15A}" type="datetime1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445DD1C-E95D-4593-860A-255E2C866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F34F423-6C0A-4D97-B5A4-862107136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A3EEE-B4B3-4280-A569-F6F3D5863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5727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E6D24A-1197-4AFF-BFA9-416340077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8949E99-019A-4212-99EC-231929FA0C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4C9833F-489B-4A9D-881D-914B8F9D0A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DB16C7D-C17D-4C23-A098-10A6C379D20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3D1339B-68D7-47E9-BDA2-9904A01426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D85A3EF-5D34-41E4-A137-18670DBB5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B8BA06-B5D9-42D8-9F6E-503A7A0E8A96}" type="datetime1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2391C62A-15A1-4C69-8EBE-E26C65C0F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18968AD-DFD0-4E71-80D5-D945E89CE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A3EEE-B4B3-4280-A569-F6F3D5863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53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CB0B5B-166C-4CBD-BF89-CCE491543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A41E5FA-0A7E-41BA-A916-B6B51EEAC9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8CAC1-F2AA-49BE-BB14-8CD06D5B313E}" type="datetime1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E200D25-F202-4629-85F4-8F6616FB6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661DE85-967F-456A-9EBA-2A448A3FD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A3EEE-B4B3-4280-A569-F6F3D5863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1388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86B6A99-56A9-4F87-B5B3-8991F7DDB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AB4CE-D3C7-40D2-9C73-0766F90D1000}" type="datetime1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BFBDE85-5D08-405A-8D8E-ABCD98A25D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24EA410-09BB-41FC-9025-C267CAA36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A3EEE-B4B3-4280-A569-F6F3D5863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8136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57EE92F-83EC-438C-B099-D3E7F48EF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0B98ED5-645E-4275-8D65-A53EC332A5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5684F86-EEDB-4E5C-88BF-EB9432589F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23D97CD-8779-4ABE-BA6F-5E23CBC8B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4BFC2-D148-43FB-B4D3-9A6130FE68A9}" type="datetime1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DA273AB-8181-4899-BAF2-AFE7CB4567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AB8FBDF-6ADC-4BF4-882B-CF3F9E0E20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A3EEE-B4B3-4280-A569-F6F3D5863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6397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1C87BA-CB24-428A-AD3F-73D9B00932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7831D05-E1F9-4D7D-BF8F-FD6ABC3B28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AAA5BC4-8837-466E-9123-674DE46EE0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6CAD730-5E21-4817-898C-B14019E39A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A6858-3F25-456C-9AAD-4B527211D2E7}" type="datetime1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2AAFA70-3129-4A6D-A2DB-3B525FB59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5404380-83A8-480F-B69E-D5B260A16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A3EEE-B4B3-4280-A569-F6F3D5863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3577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1047A0F-2905-4B9A-BD81-965715690C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A59E729-2E38-447B-805A-FAFA7F3B1F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81CF527-64A2-4E5C-BC8D-1903D3BF5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7870D-9393-4F9D-9099-308D6EC84D63}" type="datetime1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54DB436-C4D8-4DF3-8037-98AB4AF87E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D029A5E-548B-4A5B-89E4-95D1D6632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A3EEE-B4B3-4280-A569-F6F3D5863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5364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7925FF9-B68C-442D-A22D-C6E5D6CF43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CA78710-F589-49AB-9697-6A622F0440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5E3991B-2AB5-4DA4-AD09-CD92916F9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9E5A37-5FBE-468B-B73C-2565B80DE0D0}" type="datetime1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11C7A43-8D7E-443B-8962-1B450F23ED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F8E8103-7F47-4B6B-B8B0-E1681CD81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A3EEE-B4B3-4280-A569-F6F3D5863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7527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3683DAD-6537-4C89-AFB9-8A8E4C0DD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B78A103-201E-4189-A6BA-C938DD08B7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997C479-A883-4432-A39E-1F06320752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9E3D8-78F0-49B5-A921-241888642D82}" type="datetime1">
              <a:rPr lang="ko-KR" altLang="en-US" smtClean="0"/>
              <a:t>2024-02-20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887AC0C-0821-4778-90F9-1E2D471152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797F1EC-FB9A-44B7-9268-E2763CA955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8A3EEE-B4B3-4280-A569-F6F3D586307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2323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0D3CCD-9DAC-424B-885F-150C43230B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6302" y="242189"/>
            <a:ext cx="9296930" cy="431319"/>
          </a:xfrm>
        </p:spPr>
        <p:txBody>
          <a:bodyPr>
            <a:normAutofit fontScale="90000"/>
          </a:bodyPr>
          <a:lstStyle/>
          <a:p>
            <a:r>
              <a:rPr lang="ko-KR" altLang="en-US" sz="2000" b="1" dirty="0"/>
              <a:t>대규모 시설용 무선전력전송 융합기술 상용화 기반 조성 사업 발표평가 자료</a:t>
            </a:r>
            <a:r>
              <a:rPr lang="en-US" altLang="ko-KR" sz="2000" b="1" dirty="0"/>
              <a:t>(</a:t>
            </a:r>
            <a:r>
              <a:rPr lang="ko-KR" altLang="en-US" sz="2000" b="1" dirty="0"/>
              <a:t>양식</a:t>
            </a:r>
            <a:r>
              <a:rPr lang="en-US" altLang="ko-KR" sz="2000" b="1" dirty="0"/>
              <a:t>)</a:t>
            </a:r>
            <a:endParaRPr lang="ko-KR" altLang="en-US" sz="20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8269F4-11B4-4A4B-A300-0C6980B726F6}"/>
              </a:ext>
            </a:extLst>
          </p:cNvPr>
          <p:cNvSpPr txBox="1"/>
          <p:nvPr/>
        </p:nvSpPr>
        <p:spPr>
          <a:xfrm>
            <a:off x="376687" y="5857184"/>
            <a:ext cx="11021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0000FF"/>
                </a:solidFill>
              </a:rPr>
              <a:t>※ </a:t>
            </a:r>
            <a:r>
              <a:rPr lang="ko-KR" altLang="en-US" dirty="0">
                <a:solidFill>
                  <a:srgbClr val="0000FF"/>
                </a:solidFill>
              </a:rPr>
              <a:t>본 양식은 발표자료에 필수적으로 포함되어야 하는 내용만을 표시한 것으로</a:t>
            </a:r>
            <a:r>
              <a:rPr lang="en-US" altLang="ko-KR" dirty="0">
                <a:solidFill>
                  <a:srgbClr val="0000FF"/>
                </a:solidFill>
              </a:rPr>
              <a:t>,</a:t>
            </a:r>
          </a:p>
          <a:p>
            <a:r>
              <a:rPr lang="ko-KR" altLang="en-US" dirty="0">
                <a:solidFill>
                  <a:srgbClr val="0000FF"/>
                </a:solidFill>
              </a:rPr>
              <a:t>   이외에 추가내용 및 디자인</a:t>
            </a:r>
            <a:r>
              <a:rPr lang="en-US" altLang="ko-KR" dirty="0">
                <a:solidFill>
                  <a:srgbClr val="0000FF"/>
                </a:solidFill>
              </a:rPr>
              <a:t>, </a:t>
            </a:r>
            <a:r>
              <a:rPr lang="ko-KR" altLang="en-US" dirty="0">
                <a:solidFill>
                  <a:srgbClr val="0000FF"/>
                </a:solidFill>
              </a:rPr>
              <a:t>구성은 자유롭게 변경 가능</a:t>
            </a:r>
            <a:r>
              <a:rPr lang="en-US" altLang="ko-KR" dirty="0">
                <a:solidFill>
                  <a:srgbClr val="FF0000"/>
                </a:solidFill>
              </a:rPr>
              <a:t>(</a:t>
            </a:r>
            <a:r>
              <a:rPr lang="ko-KR" altLang="en-US" dirty="0">
                <a:solidFill>
                  <a:srgbClr val="FF0000"/>
                </a:solidFill>
              </a:rPr>
              <a:t>참여인력 성명</a:t>
            </a:r>
            <a:r>
              <a:rPr lang="en-US" altLang="ko-KR" dirty="0">
                <a:solidFill>
                  <a:srgbClr val="FF0000"/>
                </a:solidFill>
              </a:rPr>
              <a:t>, </a:t>
            </a:r>
            <a:r>
              <a:rPr lang="ko-KR" altLang="en-US" dirty="0">
                <a:solidFill>
                  <a:srgbClr val="FF0000"/>
                </a:solidFill>
              </a:rPr>
              <a:t>연락처 등 개인정보 노출 금지</a:t>
            </a:r>
            <a:r>
              <a:rPr lang="en-US" altLang="ko-KR" dirty="0">
                <a:solidFill>
                  <a:srgbClr val="FF0000"/>
                </a:solidFill>
              </a:rPr>
              <a:t>)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B760AC5-73E3-432A-BE91-BE720CD99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A3EEE-B4B3-4280-A569-F6F3D5863071}" type="slidenum">
              <a:rPr lang="ko-KR" altLang="en-US" smtClean="0"/>
              <a:t>1</a:t>
            </a:fld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ECDD05-BB52-4FA7-82E7-B1B30D998BC4}"/>
              </a:ext>
            </a:extLst>
          </p:cNvPr>
          <p:cNvSpPr txBox="1"/>
          <p:nvPr/>
        </p:nvSpPr>
        <p:spPr>
          <a:xfrm>
            <a:off x="1578634" y="1957091"/>
            <a:ext cx="96788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/>
              <a:t>(</a:t>
            </a:r>
            <a:r>
              <a:rPr lang="ko-KR" altLang="en-US" sz="4000" dirty="0"/>
              <a:t>제목</a:t>
            </a:r>
            <a:r>
              <a:rPr lang="en-US" altLang="ko-KR" sz="4000" dirty="0"/>
              <a:t>) </a:t>
            </a:r>
            <a:r>
              <a:rPr lang="ko-KR" altLang="en-US" sz="4000" dirty="0"/>
              <a:t>신청사업명</a:t>
            </a:r>
            <a:endParaRPr lang="en-US" altLang="ko-KR" sz="4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758AF53-3FE4-4F44-B030-6D5AD4772650}"/>
              </a:ext>
            </a:extLst>
          </p:cNvPr>
          <p:cNvSpPr txBox="1"/>
          <p:nvPr/>
        </p:nvSpPr>
        <p:spPr>
          <a:xfrm>
            <a:off x="8220974" y="3786996"/>
            <a:ext cx="30364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- </a:t>
            </a:r>
            <a:r>
              <a:rPr lang="ko-KR" altLang="en-US" dirty="0"/>
              <a:t>수행기관명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주관기관</a:t>
            </a:r>
            <a:r>
              <a:rPr lang="en-US" altLang="ko-KR" dirty="0"/>
              <a:t>, </a:t>
            </a:r>
            <a:r>
              <a:rPr lang="ko-KR" altLang="en-US" dirty="0"/>
              <a:t>참여기관</a:t>
            </a:r>
            <a:r>
              <a:rPr lang="en-US" altLang="ko-KR" dirty="0"/>
              <a:t>, </a:t>
            </a:r>
            <a:r>
              <a:rPr lang="ko-KR" altLang="en-US" dirty="0"/>
              <a:t>지자체</a:t>
            </a:r>
            <a:r>
              <a:rPr lang="en-US" altLang="ko-KR" dirty="0"/>
              <a:t>)</a:t>
            </a:r>
            <a:endParaRPr lang="ko-KR" alt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BFACFC-06C7-1E5C-EDE0-19F50DF0B2D2}"/>
              </a:ext>
            </a:extLst>
          </p:cNvPr>
          <p:cNvSpPr txBox="1"/>
          <p:nvPr/>
        </p:nvSpPr>
        <p:spPr>
          <a:xfrm>
            <a:off x="372675" y="4595380"/>
            <a:ext cx="116709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0000FF"/>
                </a:solidFill>
              </a:rPr>
              <a:t>※ </a:t>
            </a:r>
            <a:r>
              <a:rPr lang="ko-KR" altLang="en-US" dirty="0">
                <a:solidFill>
                  <a:srgbClr val="0000FF"/>
                </a:solidFill>
              </a:rPr>
              <a:t>신청자료 제출시 발표평가 자료 제출은 필수이며</a:t>
            </a:r>
            <a:r>
              <a:rPr lang="en-US" altLang="ko-KR" dirty="0">
                <a:solidFill>
                  <a:srgbClr val="0000FF"/>
                </a:solidFill>
              </a:rPr>
              <a:t>, </a:t>
            </a:r>
            <a:r>
              <a:rPr lang="ko-KR" altLang="en-US" dirty="0">
                <a:solidFill>
                  <a:srgbClr val="0000FF"/>
                </a:solidFill>
              </a:rPr>
              <a:t>사업계획서에 있는 내용을 잘 드러내도록 작성</a:t>
            </a:r>
            <a:endParaRPr lang="en-US" altLang="ko-KR" dirty="0">
              <a:solidFill>
                <a:srgbClr val="0000FF"/>
              </a:solidFill>
            </a:endParaRPr>
          </a:p>
          <a:p>
            <a:r>
              <a:rPr lang="en-US" altLang="ko-KR" dirty="0">
                <a:solidFill>
                  <a:srgbClr val="0000FF"/>
                </a:solidFill>
              </a:rPr>
              <a:t>    (</a:t>
            </a:r>
            <a:r>
              <a:rPr lang="ko-KR" altLang="en-US" dirty="0">
                <a:solidFill>
                  <a:srgbClr val="0000FF"/>
                </a:solidFill>
              </a:rPr>
              <a:t>일정</a:t>
            </a:r>
            <a:r>
              <a:rPr lang="en-US" altLang="ko-KR" dirty="0">
                <a:solidFill>
                  <a:srgbClr val="0000FF"/>
                </a:solidFill>
              </a:rPr>
              <a:t>, </a:t>
            </a:r>
            <a:r>
              <a:rPr lang="ko-KR" altLang="en-US" dirty="0">
                <a:solidFill>
                  <a:srgbClr val="0000FF"/>
                </a:solidFill>
              </a:rPr>
              <a:t>기술 사양</a:t>
            </a:r>
            <a:r>
              <a:rPr lang="en-US" altLang="ko-KR" dirty="0">
                <a:solidFill>
                  <a:srgbClr val="0000FF"/>
                </a:solidFill>
              </a:rPr>
              <a:t>, </a:t>
            </a:r>
            <a:r>
              <a:rPr lang="ko-KR" altLang="en-US" dirty="0">
                <a:solidFill>
                  <a:srgbClr val="0000FF"/>
                </a:solidFill>
              </a:rPr>
              <a:t>수치</a:t>
            </a:r>
            <a:r>
              <a:rPr lang="en-US" altLang="ko-KR" dirty="0">
                <a:solidFill>
                  <a:srgbClr val="0000FF"/>
                </a:solidFill>
              </a:rPr>
              <a:t>, </a:t>
            </a:r>
            <a:r>
              <a:rPr lang="ko-KR" altLang="en-US" dirty="0">
                <a:solidFill>
                  <a:srgbClr val="0000FF"/>
                </a:solidFill>
              </a:rPr>
              <a:t>사업 결과물 등 구체적으로 작성 필요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76948C6-CBA1-00BB-0B2F-E90A1B0D6697}"/>
              </a:ext>
            </a:extLst>
          </p:cNvPr>
          <p:cNvSpPr txBox="1"/>
          <p:nvPr/>
        </p:nvSpPr>
        <p:spPr>
          <a:xfrm>
            <a:off x="363150" y="5357380"/>
            <a:ext cx="116709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0000FF"/>
                </a:solidFill>
              </a:rPr>
              <a:t>※ </a:t>
            </a:r>
            <a:r>
              <a:rPr lang="ko-KR" altLang="en-US" dirty="0">
                <a:solidFill>
                  <a:srgbClr val="0000FF"/>
                </a:solidFill>
              </a:rPr>
              <a:t>분량에는 제한이 없으나</a:t>
            </a:r>
            <a:r>
              <a:rPr lang="en-US" altLang="ko-KR" dirty="0">
                <a:solidFill>
                  <a:srgbClr val="0000FF"/>
                </a:solidFill>
              </a:rPr>
              <a:t>, </a:t>
            </a:r>
            <a:r>
              <a:rPr lang="ko-KR" altLang="en-US" dirty="0">
                <a:solidFill>
                  <a:srgbClr val="0000FF"/>
                </a:solidFill>
              </a:rPr>
              <a:t>발표자료는 </a:t>
            </a:r>
            <a:r>
              <a:rPr lang="en-US" altLang="ko-KR" dirty="0">
                <a:solidFill>
                  <a:srgbClr val="0000FF"/>
                </a:solidFill>
              </a:rPr>
              <a:t>30</a:t>
            </a:r>
            <a:r>
              <a:rPr lang="ko-KR" altLang="en-US" dirty="0">
                <a:solidFill>
                  <a:srgbClr val="0000FF"/>
                </a:solidFill>
              </a:rPr>
              <a:t>분 이내로 발표 가능하도록 작성</a:t>
            </a:r>
            <a:r>
              <a:rPr lang="en-US" altLang="ko-KR" dirty="0">
                <a:solidFill>
                  <a:srgbClr val="0000FF"/>
                </a:solidFill>
              </a:rPr>
              <a:t>(PDF</a:t>
            </a:r>
            <a:r>
              <a:rPr lang="ko-KR" altLang="en-US" dirty="0">
                <a:solidFill>
                  <a:srgbClr val="0000FF"/>
                </a:solidFill>
              </a:rPr>
              <a:t>로 제출 권장</a:t>
            </a:r>
            <a:r>
              <a:rPr lang="en-US" altLang="ko-KR" dirty="0">
                <a:solidFill>
                  <a:srgbClr val="0000FF"/>
                </a:solidFill>
              </a:rPr>
              <a:t>)</a:t>
            </a:r>
            <a:endParaRPr lang="ko-KR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690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2F228D3-EC81-45AE-8332-8291FE6BA0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추진 배경 및 사업 필요성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A07D21F-A0A3-4A4C-B089-A9F87CF1E8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66FDCBA5-C8EC-4E69-8577-C677158B4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A3EEE-B4B3-4280-A569-F6F3D5863071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6838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EA120FF-4014-421D-9C6C-B7D6821A1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사업 추진 목표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F1FB197-2E64-4798-A0A0-E352D345C1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3F40338-983B-40B3-BC60-D7EE64B9D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A3EEE-B4B3-4280-A569-F6F3D5863071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14219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EA120FF-4014-421D-9C6C-B7D6821A1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무선전력전송 </a:t>
            </a:r>
            <a:r>
              <a:rPr lang="ko-KR" altLang="en-US" dirty="0" err="1"/>
              <a:t>실환경</a:t>
            </a:r>
            <a:r>
              <a:rPr lang="ko-KR" altLang="en-US" dirty="0"/>
              <a:t> 테스트베드 구축 운영 계획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F1FB197-2E64-4798-A0A0-E352D345C1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35E2571-67DF-48E1-B772-E0EB97C8F2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A3EEE-B4B3-4280-A569-F6F3D5863071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63671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EA120FF-4014-421D-9C6C-B7D6821A1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무선전력전송 표준모델 개발 계획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F1FB197-2E64-4798-A0A0-E352D345C1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2208CBB-1495-4907-AFCF-0F312B025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A3EEE-B4B3-4280-A569-F6F3D5863071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01946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EA120FF-4014-421D-9C6C-B7D6821A1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사업 추진체계 구성 및 역할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F1FB197-2E64-4798-A0A0-E352D345C1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72E2B9C-EC4D-4FB9-BBCA-CDB92E0C7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A3EEE-B4B3-4280-A569-F6F3D5863071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1350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EA120FF-4014-421D-9C6C-B7D6821A1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pc="-150"/>
              <a:t>6. </a:t>
            </a:r>
            <a:r>
              <a:rPr lang="ko-KR" altLang="en-US" sz="4200" spc="-150" dirty="0"/>
              <a:t>사업비 분담 및 수행기관별 예산 세부계획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F1FB197-2E64-4798-A0A0-E352D345C1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EB324140-CA46-4E70-87F5-74B256E086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8A3EEE-B4B3-4280-A569-F6F3D5863071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75615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153</Words>
  <Application>Microsoft Office PowerPoint</Application>
  <PresentationFormat>와이드스크린</PresentationFormat>
  <Paragraphs>22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대규모 시설용 무선전력전송 융합기술 상용화 기반 조성 사업 발표평가 자료(양식)</vt:lpstr>
      <vt:lpstr>1. 추진 배경 및 사업 필요성</vt:lpstr>
      <vt:lpstr>2. 사업 추진 목표</vt:lpstr>
      <vt:lpstr>3. 무선전력전송 실환경 테스트베드 구축 운영 계획</vt:lpstr>
      <vt:lpstr>4. 무선전력전송 표준모델 개발 계획</vt:lpstr>
      <vt:lpstr>5. 사업 추진체계 구성 및 역할</vt:lpstr>
      <vt:lpstr>6. 사업비 분담 및 수행기관별 예산 세부계획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지역거점 전파플레이그라운드  구축〮운영 사업 발표평가 양식</dc:title>
  <dc:creator>RAPA</dc:creator>
  <cp:lastModifiedBy>순주 황</cp:lastModifiedBy>
  <cp:revision>7</cp:revision>
  <dcterms:created xsi:type="dcterms:W3CDTF">2022-03-10T11:45:11Z</dcterms:created>
  <dcterms:modified xsi:type="dcterms:W3CDTF">2024-02-20T01:36:34Z</dcterms:modified>
</cp:coreProperties>
</file>