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saveSubsetFonts="1">
  <p:sldMasterIdLst>
    <p:sldMasterId id="2147483656" r:id="rId1"/>
  </p:sldMasterIdLst>
  <p:notesMasterIdLst>
    <p:notesMasterId r:id="rId3"/>
  </p:notesMasterIdLst>
  <p:handoutMasterIdLst>
    <p:handoutMasterId r:id="rId4"/>
  </p:handoutMasterIdLst>
  <p:sldIdLst>
    <p:sldId id="1051" r:id="rId2"/>
  </p:sldIdLst>
  <p:sldSz cx="9144000" cy="6858000" type="screen4x3"/>
  <p:notesSz cx="7104063" cy="10234613"/>
  <p:embeddedFontLst>
    <p:embeddedFont>
      <p:font typeface="맑은 고딕" panose="020B0503020000020004" pitchFamily="50" charset="-127"/>
      <p:regular r:id="rId5"/>
      <p:bold r:id="rId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40" userDrawn="1">
          <p15:clr>
            <a:srgbClr val="A4A3A4"/>
          </p15:clr>
        </p15:guide>
        <p15:guide id="2" orient="horz" pos="4110" userDrawn="1">
          <p15:clr>
            <a:srgbClr val="A4A3A4"/>
          </p15:clr>
        </p15:guide>
        <p15:guide id="4" orient="horz" pos="2908" userDrawn="1">
          <p15:clr>
            <a:srgbClr val="A4A3A4"/>
          </p15:clr>
        </p15:guide>
        <p15:guide id="5" orient="horz" pos="1185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  <p15:guide id="7" orient="horz" pos="1661" userDrawn="1">
          <p15:clr>
            <a:srgbClr val="A4A3A4"/>
          </p15:clr>
        </p15:guide>
        <p15:guide id="8" orient="horz" pos="2001" userDrawn="1">
          <p15:clr>
            <a:srgbClr val="A4A3A4"/>
          </p15:clr>
        </p15:guide>
        <p15:guide id="9" pos="2880" userDrawn="1">
          <p15:clr>
            <a:srgbClr val="A4A3A4"/>
          </p15:clr>
        </p15:guide>
        <p15:guide id="10" pos="204" userDrawn="1">
          <p15:clr>
            <a:srgbClr val="A4A3A4"/>
          </p15:clr>
        </p15:guide>
        <p15:guide id="11" pos="5556" userDrawn="1">
          <p15:clr>
            <a:srgbClr val="A4A3A4"/>
          </p15:clr>
        </p15:guide>
        <p15:guide id="12" pos="2812" userDrawn="1">
          <p15:clr>
            <a:srgbClr val="A4A3A4"/>
          </p15:clr>
        </p15:guide>
        <p15:guide id="13" pos="2948" userDrawn="1">
          <p15:clr>
            <a:srgbClr val="A4A3A4"/>
          </p15:clr>
        </p15:guide>
        <p15:guide id="14" pos="363" userDrawn="1">
          <p15:clr>
            <a:srgbClr val="A4A3A4"/>
          </p15:clr>
        </p15:guide>
        <p15:guide id="15" pos="5397" userDrawn="1">
          <p15:clr>
            <a:srgbClr val="A4A3A4"/>
          </p15:clr>
        </p15:guide>
        <p15:guide id="16" orient="horz" pos="5" userDrawn="1">
          <p15:clr>
            <a:srgbClr val="A4A3A4"/>
          </p15:clr>
        </p15:guide>
        <p15:guide id="17" orient="horz" pos="40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조민경" initials="조" lastIdx="2" clrIdx="0">
    <p:extLst/>
  </p:cmAuthor>
  <p:cmAuthor id="2" name="KISA" initials="K" lastIdx="18" clrIdx="1">
    <p:extLst/>
  </p:cmAuthor>
  <p:cmAuthor id="3" name="Windows 사용자" initials="W사" lastIdx="1" clrIdx="2">
    <p:extLst/>
  </p:cmAuthor>
  <p:cmAuthor id="4" name="Windows User" initials="WU" lastIdx="1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E7F9FF"/>
    <a:srgbClr val="0000FF"/>
    <a:srgbClr val="DADAEA"/>
    <a:srgbClr val="EEEEEE"/>
    <a:srgbClr val="357FC2"/>
    <a:srgbClr val="8DC73F"/>
    <a:srgbClr val="06468D"/>
    <a:srgbClr val="003F82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16" autoAdjust="0"/>
    <p:restoredTop sz="95388" autoAdjust="0"/>
  </p:normalViewPr>
  <p:slideViewPr>
    <p:cSldViewPr showGuides="1">
      <p:cViewPr varScale="1">
        <p:scale>
          <a:sx n="115" d="100"/>
          <a:sy n="115" d="100"/>
        </p:scale>
        <p:origin x="1692" y="102"/>
      </p:cViewPr>
      <p:guideLst>
        <p:guide orient="horz" pos="640"/>
        <p:guide orient="horz" pos="4110"/>
        <p:guide orient="horz" pos="2908"/>
        <p:guide orient="horz" pos="1185"/>
        <p:guide orient="horz" pos="3952"/>
        <p:guide orient="horz" pos="1661"/>
        <p:guide orient="horz" pos="2001"/>
        <p:guide pos="2880"/>
        <p:guide pos="204"/>
        <p:guide pos="5556"/>
        <p:guide pos="2812"/>
        <p:guide pos="2948"/>
        <p:guide pos="363"/>
        <p:guide pos="5397"/>
        <p:guide orient="horz" pos="5"/>
        <p:guide orient="horz" pos="40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53" d="100"/>
          <a:sy n="53" d="100"/>
        </p:scale>
        <p:origin x="3060" y="9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handoutMaster" Target="handoutMasters/handout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3078427" cy="513508"/>
          </a:xfrm>
          <a:prstGeom prst="rect">
            <a:avLst/>
          </a:prstGeom>
        </p:spPr>
        <p:txBody>
          <a:bodyPr vert="horz" lIns="95083" tIns="47541" rIns="95083" bIns="4754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6" y="2"/>
            <a:ext cx="3078427" cy="513508"/>
          </a:xfrm>
          <a:prstGeom prst="rect">
            <a:avLst/>
          </a:prstGeom>
        </p:spPr>
        <p:txBody>
          <a:bodyPr vert="horz" lIns="95083" tIns="47541" rIns="95083" bIns="47541" rtlCol="0"/>
          <a:lstStyle>
            <a:lvl1pPr algn="r">
              <a:defRPr sz="1200"/>
            </a:lvl1pPr>
          </a:lstStyle>
          <a:p>
            <a:fld id="{6C593D2F-D729-4222-B1F0-3FD3E664BDC7}" type="datetimeFigureOut">
              <a:rPr lang="ko-KR" altLang="en-US" smtClean="0"/>
              <a:pPr/>
              <a:t>2022-09-06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721110"/>
            <a:ext cx="3078427" cy="513508"/>
          </a:xfrm>
          <a:prstGeom prst="rect">
            <a:avLst/>
          </a:prstGeom>
        </p:spPr>
        <p:txBody>
          <a:bodyPr vert="horz" lIns="95083" tIns="47541" rIns="95083" bIns="4754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6" y="9721110"/>
            <a:ext cx="3078427" cy="513508"/>
          </a:xfrm>
          <a:prstGeom prst="rect">
            <a:avLst/>
          </a:prstGeom>
        </p:spPr>
        <p:txBody>
          <a:bodyPr vert="horz" lIns="95083" tIns="47541" rIns="95083" bIns="47541" rtlCol="0" anchor="b"/>
          <a:lstStyle>
            <a:lvl1pPr algn="r">
              <a:defRPr sz="1200"/>
            </a:lvl1pPr>
          </a:lstStyle>
          <a:p>
            <a:fld id="{04356AAD-C186-4E44-93E3-1ED8BD5F48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1651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3078427" cy="511731"/>
          </a:xfrm>
          <a:prstGeom prst="rect">
            <a:avLst/>
          </a:prstGeom>
        </p:spPr>
        <p:txBody>
          <a:bodyPr vert="horz" lIns="95083" tIns="47541" rIns="95083" bIns="4754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6" y="2"/>
            <a:ext cx="3078427" cy="511731"/>
          </a:xfrm>
          <a:prstGeom prst="rect">
            <a:avLst/>
          </a:prstGeom>
        </p:spPr>
        <p:txBody>
          <a:bodyPr vert="horz" lIns="95083" tIns="47541" rIns="95083" bIns="47541" rtlCol="0"/>
          <a:lstStyle>
            <a:lvl1pPr algn="r">
              <a:defRPr sz="1200"/>
            </a:lvl1pPr>
          </a:lstStyle>
          <a:p>
            <a:fld id="{E708CD14-D7F7-4084-B961-60C91099E306}" type="datetimeFigureOut">
              <a:rPr lang="ko-KR" altLang="en-US" smtClean="0"/>
              <a:pPr/>
              <a:t>2022-09-06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40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083" tIns="47541" rIns="95083" bIns="4754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8" y="4861442"/>
            <a:ext cx="5683250" cy="4605576"/>
          </a:xfrm>
          <a:prstGeom prst="rect">
            <a:avLst/>
          </a:prstGeom>
        </p:spPr>
        <p:txBody>
          <a:bodyPr vert="horz" lIns="95083" tIns="47541" rIns="95083" bIns="4754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6"/>
            <a:ext cx="3078427" cy="511731"/>
          </a:xfrm>
          <a:prstGeom prst="rect">
            <a:avLst/>
          </a:prstGeom>
        </p:spPr>
        <p:txBody>
          <a:bodyPr vert="horz" lIns="95083" tIns="47541" rIns="95083" bIns="4754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6" y="9721106"/>
            <a:ext cx="3078427" cy="511731"/>
          </a:xfrm>
          <a:prstGeom prst="rect">
            <a:avLst/>
          </a:prstGeom>
        </p:spPr>
        <p:txBody>
          <a:bodyPr vert="horz" lIns="95083" tIns="47541" rIns="95083" bIns="47541" rtlCol="0" anchor="b"/>
          <a:lstStyle>
            <a:lvl1pPr algn="r">
              <a:defRPr sz="1200"/>
            </a:lvl1pPr>
          </a:lstStyle>
          <a:p>
            <a:fld id="{1295053D-9AC6-4304-BA1A-CD2E03EDE5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109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188" y="766763"/>
            <a:ext cx="5119687" cy="38401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A3222-3499-40D5-A0FA-F49C730C1867}" type="slidenum">
              <a:rPr lang="ko-KR" altLang="en-US" smtClean="0"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144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7"/>
          <p:cNvSpPr>
            <a:spLocks noChangeArrowheads="1"/>
          </p:cNvSpPr>
          <p:nvPr userDrawn="1"/>
        </p:nvSpPr>
        <p:spPr bwMode="auto">
          <a:xfrm>
            <a:off x="4407012" y="6700233"/>
            <a:ext cx="329983" cy="149133"/>
          </a:xfrm>
          <a:prstGeom prst="roundRect">
            <a:avLst>
              <a:gd name="adj" fmla="val 50000"/>
            </a:avLst>
          </a:prstGeom>
          <a:noFill/>
        </p:spPr>
        <p:txBody>
          <a:bodyPr vert="horz" wrap="none" lIns="0" tIns="0" rIns="0" bIns="0" rtlCol="0" anchor="ctr">
            <a:no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algn="ctr">
              <a:defRPr/>
            </a:pPr>
            <a:r>
              <a:rPr lang="en-US" altLang="ko-KR" sz="941" dirty="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- </a:t>
            </a:r>
            <a:fld id="{87EC810E-F784-4439-A0DB-2C7343AB6795}" type="slidenum">
              <a:rPr lang="en-US" altLang="ko-KR" sz="941" smtClean="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pPr algn="ctr">
                <a:defRPr/>
              </a:pPr>
              <a:t>‹#›</a:t>
            </a:fld>
            <a:r>
              <a:rPr lang="ko-KR" altLang="en-US" sz="941" b="1" dirty="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941" b="1" dirty="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-</a:t>
            </a:r>
            <a:endParaRPr lang="en-US" altLang="ko-KR" sz="941" dirty="0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887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F87D5-3FF1-449D-812B-9BC45CF737D1}" type="datetime1">
              <a:rPr lang="ko-KR" altLang="en-US" smtClean="0"/>
              <a:t>2022-09-06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6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9B25B-2462-4933-ABC3-F68B7607D6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9512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377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양쪽 모서리가 둥근 사각형 49"/>
          <p:cNvSpPr/>
          <p:nvPr/>
        </p:nvSpPr>
        <p:spPr>
          <a:xfrm rot="5400000">
            <a:off x="6655537" y="3272395"/>
            <a:ext cx="323932" cy="409207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wrap="square" anchor="ctr"/>
          <a:lstStyle/>
          <a:p>
            <a:pPr algn="ctr" defTabSz="781975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sz="1197" kern="0" spc="-60">
              <a:latin typeface="+mn-ea"/>
            </a:endParaRPr>
          </a:p>
        </p:txBody>
      </p:sp>
      <p:sp>
        <p:nvSpPr>
          <p:cNvPr id="49" name="양쪽 모서리가 둥근 사각형 48"/>
          <p:cNvSpPr/>
          <p:nvPr/>
        </p:nvSpPr>
        <p:spPr>
          <a:xfrm rot="5400000">
            <a:off x="2207470" y="3254512"/>
            <a:ext cx="323932" cy="41278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wrap="square" anchor="ctr"/>
          <a:lstStyle/>
          <a:p>
            <a:pPr algn="ctr" defTabSz="781975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sz="1197" kern="0" spc="-60" dirty="0">
              <a:latin typeface="+mn-ea"/>
            </a:endParaRPr>
          </a:p>
        </p:txBody>
      </p:sp>
      <p:sp>
        <p:nvSpPr>
          <p:cNvPr id="26" name="자유형 57">
            <a:extLst>
              <a:ext uri="{FF2B5EF4-FFF2-40B4-BE49-F238E27FC236}">
                <a16:creationId xmlns:a16="http://schemas.microsoft.com/office/drawing/2014/main" id="{7A76E450-0456-464F-BF53-7EAC68BCE15A}"/>
              </a:ext>
            </a:extLst>
          </p:cNvPr>
          <p:cNvSpPr/>
          <p:nvPr/>
        </p:nvSpPr>
        <p:spPr>
          <a:xfrm>
            <a:off x="2230782" y="440668"/>
            <a:ext cx="6634924" cy="4740429"/>
          </a:xfrm>
          <a:custGeom>
            <a:avLst/>
            <a:gdLst>
              <a:gd name="connsiteX0" fmla="*/ 0 w 1361440"/>
              <a:gd name="connsiteY0" fmla="*/ 0 h 1056640"/>
              <a:gd name="connsiteX1" fmla="*/ 1361440 w 1361440"/>
              <a:gd name="connsiteY1" fmla="*/ 0 h 1056640"/>
              <a:gd name="connsiteX2" fmla="*/ 1361440 w 1361440"/>
              <a:gd name="connsiteY2" fmla="*/ 1056640 h 1056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61440" h="1056640">
                <a:moveTo>
                  <a:pt x="0" y="0"/>
                </a:moveTo>
                <a:lnTo>
                  <a:pt x="1361440" y="0"/>
                </a:lnTo>
                <a:lnTo>
                  <a:pt x="1361440" y="1056640"/>
                </a:lnTo>
              </a:path>
            </a:pathLst>
          </a:custGeom>
          <a:ln w="25400" cap="rnd">
            <a:solidFill>
              <a:srgbClr val="C9E8FF"/>
            </a:solidFill>
            <a:prstDash val="solid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7" name="모서리가 둥근 직사각형 2">
            <a:extLst>
              <a:ext uri="{FF2B5EF4-FFF2-40B4-BE49-F238E27FC236}">
                <a16:creationId xmlns:a16="http://schemas.microsoft.com/office/drawing/2014/main" id="{2CAE63A4-94DD-435B-AF02-B89B7175D8DC}"/>
              </a:ext>
            </a:extLst>
          </p:cNvPr>
          <p:cNvSpPr/>
          <p:nvPr/>
        </p:nvSpPr>
        <p:spPr>
          <a:xfrm>
            <a:off x="336741" y="258170"/>
            <a:ext cx="4833355" cy="36946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246CB3"/>
              </a:gs>
              <a:gs pos="50000">
                <a:srgbClr val="195FA7"/>
              </a:gs>
              <a:gs pos="51000">
                <a:srgbClr val="00428D"/>
              </a:gs>
            </a:gsLst>
            <a:lin ang="5400000" scaled="0"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577" tIns="30788" rIns="61577" bIns="30788" rtlCol="0" anchor="ctr"/>
          <a:lstStyle/>
          <a:p>
            <a:pPr indent="-154743" algn="ctr" defTabSz="871300">
              <a:spcAft>
                <a:spcPts val="205"/>
              </a:spcAft>
            </a:pPr>
            <a:endParaRPr lang="ko-KR" altLang="en-US" sz="855" kern="0">
              <a:ln>
                <a:solidFill>
                  <a:srgbClr val="29ADF1">
                    <a:alpha val="0"/>
                  </a:srgb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C11D096E-ECCE-4D99-A44C-CBC32A0CE025}"/>
              </a:ext>
            </a:extLst>
          </p:cNvPr>
          <p:cNvSpPr txBox="1">
            <a:spLocks/>
          </p:cNvSpPr>
          <p:nvPr/>
        </p:nvSpPr>
        <p:spPr>
          <a:xfrm flipH="1">
            <a:off x="517333" y="309057"/>
            <a:ext cx="642292" cy="263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  <a:contourClr>
                <a:schemeClr val="tx1"/>
              </a:contourClr>
            </a:sp3d>
          </a:bodyPr>
          <a:lstStyle>
            <a:defPPr>
              <a:defRPr lang="ko-KR"/>
            </a:defPPr>
            <a:lvl1pPr marL="0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3781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7562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1343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5124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68905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2686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6467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0248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54808">
              <a:defRPr/>
            </a:pPr>
            <a:r>
              <a:rPr lang="ko-KR" altLang="en-US" sz="1711" b="1" spc="-43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사업명</a:t>
            </a:r>
            <a:endParaRPr lang="ko-KR" altLang="en-US" sz="1711" b="1" spc="-43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3611" y="5588214"/>
            <a:ext cx="9144001" cy="734180"/>
            <a:chOff x="-1" y="6362700"/>
            <a:chExt cx="10691814" cy="858455"/>
          </a:xfrm>
        </p:grpSpPr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FF0D74FE-5C94-4FD7-9E90-47BEDC274F9E}"/>
                </a:ext>
              </a:extLst>
            </p:cNvPr>
            <p:cNvGrpSpPr/>
            <p:nvPr/>
          </p:nvGrpSpPr>
          <p:grpSpPr>
            <a:xfrm>
              <a:off x="-1" y="6362700"/>
              <a:ext cx="10691814" cy="858455"/>
              <a:chOff x="-1" y="5984107"/>
              <a:chExt cx="10691814" cy="1122748"/>
            </a:xfrm>
          </p:grpSpPr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id="{58658912-782C-4D25-965F-666420C135CA}"/>
                  </a:ext>
                </a:extLst>
              </p:cNvPr>
              <p:cNvSpPr/>
              <p:nvPr/>
            </p:nvSpPr>
            <p:spPr>
              <a:xfrm>
                <a:off x="-1" y="5984110"/>
                <a:ext cx="10691814" cy="1122745"/>
              </a:xfrm>
              <a:prstGeom prst="rect">
                <a:avLst/>
              </a:prstGeom>
              <a:solidFill>
                <a:srgbClr val="D8DF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113"/>
                <a:endParaRPr lang="ko-KR" altLang="en-US" sz="94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grpSp>
            <p:nvGrpSpPr>
              <p:cNvPr id="78" name="그룹 77">
                <a:extLst>
                  <a:ext uri="{FF2B5EF4-FFF2-40B4-BE49-F238E27FC236}">
                    <a16:creationId xmlns:a16="http://schemas.microsoft.com/office/drawing/2014/main" id="{668109F8-2DB5-4445-A9D4-03723C94495A}"/>
                  </a:ext>
                </a:extLst>
              </p:cNvPr>
              <p:cNvGrpSpPr/>
              <p:nvPr/>
            </p:nvGrpSpPr>
            <p:grpSpPr>
              <a:xfrm>
                <a:off x="9221687" y="5984107"/>
                <a:ext cx="1470126" cy="1122748"/>
                <a:chOff x="9221687" y="5984107"/>
                <a:chExt cx="1470126" cy="1122748"/>
              </a:xfrm>
            </p:grpSpPr>
            <p:sp>
              <p:nvSpPr>
                <p:cNvPr id="84" name="직각 삼각형 83">
                  <a:extLst>
                    <a:ext uri="{FF2B5EF4-FFF2-40B4-BE49-F238E27FC236}">
                      <a16:creationId xmlns:a16="http://schemas.microsoft.com/office/drawing/2014/main" id="{FC70E1FF-44D8-42AF-833D-E2376B04B21C}"/>
                    </a:ext>
                  </a:extLst>
                </p:cNvPr>
                <p:cNvSpPr/>
                <p:nvPr/>
              </p:nvSpPr>
              <p:spPr>
                <a:xfrm flipH="1">
                  <a:off x="9221688" y="5984110"/>
                  <a:ext cx="1470125" cy="1122745"/>
                </a:xfrm>
                <a:prstGeom prst="rtTriangle">
                  <a:avLst/>
                </a:prstGeom>
                <a:solidFill>
                  <a:srgbClr val="002060">
                    <a:alpha val="10000"/>
                  </a:srgbClr>
                </a:solidFill>
                <a:ln w="6350" cap="flat" cmpd="sng" algn="ctr">
                  <a:noFill/>
                  <a:prstDash val="solid"/>
                </a:ln>
                <a:effectLst/>
              </p:spPr>
              <p:txBody>
                <a:bodyPr lIns="30788" tIns="30788" rIns="30788" bIns="30788" anchor="ctr"/>
                <a:lstStyle/>
                <a:p>
                  <a:pPr indent="-154743" algn="ctr" defTabSz="913113">
                    <a:spcAft>
                      <a:spcPts val="257"/>
                    </a:spcAft>
                  </a:pPr>
                  <a:endParaRPr lang="ko-KR" altLang="en-US" sz="941" kern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pic>
              <p:nvPicPr>
                <p:cNvPr id="85" name="그림 19" descr="표지샘플07.png">
                  <a:extLst>
                    <a:ext uri="{FF2B5EF4-FFF2-40B4-BE49-F238E27FC236}">
                      <a16:creationId xmlns:a16="http://schemas.microsoft.com/office/drawing/2014/main" id="{3AD2694D-1D09-440A-9447-E98E2C9867E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6568"/>
                <a:stretch/>
              </p:blipFill>
              <p:spPr bwMode="auto">
                <a:xfrm flipH="1" flipV="1">
                  <a:off x="9221687" y="5984107"/>
                  <a:ext cx="1470125" cy="11227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80" name="그룹 79">
                <a:extLst>
                  <a:ext uri="{FF2B5EF4-FFF2-40B4-BE49-F238E27FC236}">
                    <a16:creationId xmlns:a16="http://schemas.microsoft.com/office/drawing/2014/main" id="{88576D43-2571-4991-B505-F2111B03F0FE}"/>
                  </a:ext>
                </a:extLst>
              </p:cNvPr>
              <p:cNvGrpSpPr/>
              <p:nvPr/>
            </p:nvGrpSpPr>
            <p:grpSpPr>
              <a:xfrm flipH="1">
                <a:off x="-1" y="5984107"/>
                <a:ext cx="1470126" cy="1122748"/>
                <a:chOff x="9221687" y="5984107"/>
                <a:chExt cx="1470126" cy="1122748"/>
              </a:xfrm>
            </p:grpSpPr>
            <p:sp>
              <p:nvSpPr>
                <p:cNvPr id="82" name="직각 삼각형 81">
                  <a:extLst>
                    <a:ext uri="{FF2B5EF4-FFF2-40B4-BE49-F238E27FC236}">
                      <a16:creationId xmlns:a16="http://schemas.microsoft.com/office/drawing/2014/main" id="{6304DFCF-52B6-41CD-B6AF-9EF5076A7DE9}"/>
                    </a:ext>
                  </a:extLst>
                </p:cNvPr>
                <p:cNvSpPr/>
                <p:nvPr/>
              </p:nvSpPr>
              <p:spPr>
                <a:xfrm flipH="1">
                  <a:off x="9221688" y="5984110"/>
                  <a:ext cx="1470125" cy="1122745"/>
                </a:xfrm>
                <a:prstGeom prst="rtTriangle">
                  <a:avLst/>
                </a:prstGeom>
                <a:solidFill>
                  <a:srgbClr val="002060">
                    <a:alpha val="10000"/>
                  </a:srgbClr>
                </a:solidFill>
                <a:ln w="6350" cap="flat" cmpd="sng" algn="ctr">
                  <a:noFill/>
                  <a:prstDash val="solid"/>
                </a:ln>
                <a:effectLst/>
              </p:spPr>
              <p:txBody>
                <a:bodyPr lIns="30788" tIns="30788" rIns="30788" bIns="30788" anchor="ctr"/>
                <a:lstStyle/>
                <a:p>
                  <a:pPr indent="-154743" algn="ctr" defTabSz="913113">
                    <a:spcAft>
                      <a:spcPts val="257"/>
                    </a:spcAft>
                  </a:pPr>
                  <a:endParaRPr lang="ko-KR" altLang="en-US" sz="941" kern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pic>
              <p:nvPicPr>
                <p:cNvPr id="83" name="그림 19" descr="표지샘플07.png">
                  <a:extLst>
                    <a:ext uri="{FF2B5EF4-FFF2-40B4-BE49-F238E27FC236}">
                      <a16:creationId xmlns:a16="http://schemas.microsoft.com/office/drawing/2014/main" id="{2156D4B8-4FC0-41B8-A8D8-62EC00D404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6568"/>
                <a:stretch/>
              </p:blipFill>
              <p:spPr bwMode="auto">
                <a:xfrm flipH="1" flipV="1">
                  <a:off x="9221687" y="5984107"/>
                  <a:ext cx="1470125" cy="11227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1B1A68E7-7D40-4E21-B360-A4BC69CDAC49}"/>
                </a:ext>
              </a:extLst>
            </p:cNvPr>
            <p:cNvSpPr txBox="1"/>
            <p:nvPr/>
          </p:nvSpPr>
          <p:spPr>
            <a:xfrm>
              <a:off x="1" y="6456908"/>
              <a:ext cx="10691812" cy="3454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600" b="1" spc="-87" dirty="0" smtClean="0">
                  <a:ln>
                    <a:prstDash val="solid"/>
                  </a:ln>
                  <a:latin typeface="+mn-ea"/>
                  <a:cs typeface="Arial" pitchFamily="34" charset="0"/>
                </a:rPr>
                <a:t>사업 한 줄 요약</a:t>
              </a:r>
              <a:endParaRPr lang="ko-KR" altLang="en-US" sz="1600" b="1" spc="-87" dirty="0">
                <a:ln>
                  <a:prstDash val="solid"/>
                </a:ln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 rot="5400000">
            <a:off x="2786026" y="2425264"/>
            <a:ext cx="3614967" cy="315971"/>
            <a:chOff x="5850726" y="5639857"/>
            <a:chExt cx="5520922" cy="436362"/>
          </a:xfrm>
        </p:grpSpPr>
        <p:sp>
          <p:nvSpPr>
            <p:cNvPr id="64" name="AutoShape 4"/>
            <p:cNvSpPr>
              <a:spLocks/>
            </p:cNvSpPr>
            <p:nvPr/>
          </p:nvSpPr>
          <p:spPr bwMode="auto">
            <a:xfrm rot="5400000" flipV="1">
              <a:off x="8454269" y="3036314"/>
              <a:ext cx="313836" cy="5520922"/>
            </a:xfrm>
            <a:prstGeom prst="leftBrace">
              <a:avLst>
                <a:gd name="adj1" fmla="val 41671"/>
                <a:gd name="adj2" fmla="val 50054"/>
              </a:avLst>
            </a:prstGeom>
            <a:gradFill rotWithShape="1">
              <a:gsLst>
                <a:gs pos="0">
                  <a:srgbClr val="FF6600"/>
                </a:gs>
                <a:gs pos="72000">
                  <a:srgbClr val="FFFFFF">
                    <a:alpha val="1000"/>
                  </a:srgbClr>
                </a:gs>
              </a:gsLst>
              <a:lin ang="0" scaled="1"/>
            </a:gradFill>
            <a:ln w="9525">
              <a:solidFill>
                <a:srgbClr val="FF9933"/>
              </a:solidFill>
              <a:round/>
              <a:headEnd/>
              <a:tailEnd/>
            </a:ln>
          </p:spPr>
          <p:txBody>
            <a:bodyPr vert="eaVert" wrap="none" anchor="ctr"/>
            <a:lstStyle/>
            <a:p>
              <a:pPr fontAlgn="base">
                <a:spcBef>
                  <a:spcPct val="0"/>
                </a:spcBef>
                <a:spcAft>
                  <a:spcPts val="205"/>
                </a:spcAft>
              </a:pPr>
              <a:endParaRPr lang="ko-KR" altLang="en-US" sz="771" b="1" dirty="0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6" name="AutoShape 4"/>
            <p:cNvSpPr>
              <a:spLocks/>
            </p:cNvSpPr>
            <p:nvPr/>
          </p:nvSpPr>
          <p:spPr bwMode="auto">
            <a:xfrm rot="5400000" flipV="1">
              <a:off x="8454269" y="3098227"/>
              <a:ext cx="313836" cy="5520922"/>
            </a:xfrm>
            <a:prstGeom prst="leftBrace">
              <a:avLst>
                <a:gd name="adj1" fmla="val 41671"/>
                <a:gd name="adj2" fmla="val 50054"/>
              </a:avLst>
            </a:prstGeom>
            <a:gradFill>
              <a:gsLst>
                <a:gs pos="30000">
                  <a:srgbClr val="FF9933"/>
                </a:gs>
                <a:gs pos="84000">
                  <a:srgbClr val="FFC000"/>
                </a:gs>
              </a:gsLst>
              <a:lin ang="0" scaled="1"/>
            </a:gradFill>
            <a:ln w="9525">
              <a:solidFill>
                <a:srgbClr val="FF9933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fontAlgn="base">
                <a:spcAft>
                  <a:spcPts val="205"/>
                </a:spcAft>
              </a:pPr>
              <a:endParaRPr lang="ko-KR" altLang="en-US" sz="771" dirty="0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75" name="AutoShape 4"/>
            <p:cNvSpPr>
              <a:spLocks/>
            </p:cNvSpPr>
            <p:nvPr/>
          </p:nvSpPr>
          <p:spPr bwMode="auto">
            <a:xfrm rot="5400000" flipV="1">
              <a:off x="8454269" y="3158840"/>
              <a:ext cx="313836" cy="5520922"/>
            </a:xfrm>
            <a:prstGeom prst="leftBrace">
              <a:avLst>
                <a:gd name="adj1" fmla="val 41671"/>
                <a:gd name="adj2" fmla="val 50054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fontAlgn="base">
                <a:spcAft>
                  <a:spcPts val="205"/>
                </a:spcAft>
              </a:pPr>
              <a:endParaRPr lang="ko-KR" altLang="en-US" sz="771" dirty="0">
                <a:solidFill>
                  <a:srgbClr val="000000"/>
                </a:solidFill>
                <a:latin typeface="+mn-ea"/>
              </a:endParaRPr>
            </a:p>
          </p:txBody>
        </p:sp>
      </p:grp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6BDFC621-E218-4D25-8622-12D952019229}"/>
              </a:ext>
            </a:extLst>
          </p:cNvPr>
          <p:cNvSpPr/>
          <p:nvPr/>
        </p:nvSpPr>
        <p:spPr>
          <a:xfrm>
            <a:off x="336091" y="1058539"/>
            <a:ext cx="4101017" cy="3191545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165" tIns="43583" rIns="87165" bIns="43583" rtlCol="0" anchor="ctr"/>
          <a:lstStyle/>
          <a:p>
            <a:pPr algn="ctr" defTabSz="910932"/>
            <a:r>
              <a:rPr lang="en-US" altLang="ko-KR" sz="1539" spc="-48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latin typeface="+mn-ea"/>
              </a:rPr>
              <a:t>	</a:t>
            </a:r>
            <a:endParaRPr lang="ko-KR" altLang="en-US" sz="1539" spc="-48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white"/>
              </a:solidFill>
              <a:latin typeface="+mn-ea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ABE156A5-2CF0-448F-8AA8-560B236BAC1A}"/>
              </a:ext>
            </a:extLst>
          </p:cNvPr>
          <p:cNvSpPr/>
          <p:nvPr/>
        </p:nvSpPr>
        <p:spPr>
          <a:xfrm>
            <a:off x="4763438" y="1058536"/>
            <a:ext cx="4100101" cy="3191545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7165" tIns="43583" rIns="87165" bIns="43583" rtlCol="0" anchor="ctr"/>
          <a:lstStyle/>
          <a:p>
            <a:pPr algn="ctr" defTabSz="910932"/>
            <a:r>
              <a:rPr lang="en-US" altLang="ko-KR" sz="1539" spc="-48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latin typeface="+mn-ea"/>
              </a:rPr>
              <a:t>	</a:t>
            </a:r>
            <a:endParaRPr lang="ko-KR" altLang="en-US" sz="1539" spc="-48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white"/>
              </a:solidFill>
              <a:latin typeface="+mn-ea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9B05339-0219-470E-B6EE-244893B5D4BF}"/>
              </a:ext>
            </a:extLst>
          </p:cNvPr>
          <p:cNvSpPr txBox="1"/>
          <p:nvPr/>
        </p:nvSpPr>
        <p:spPr>
          <a:xfrm>
            <a:off x="475676" y="864092"/>
            <a:ext cx="421269" cy="21050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780187">
              <a:spcBef>
                <a:spcPts val="257"/>
              </a:spcBef>
            </a:pPr>
            <a:r>
              <a:rPr kumimoji="1" lang="en-US" altLang="ko-KR" sz="1368" b="1" kern="0" spc="-43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latin typeface="+mn-ea"/>
              </a:rPr>
              <a:t>AS-IS</a:t>
            </a:r>
            <a:endParaRPr kumimoji="1" lang="ko-KR" altLang="en-US" sz="1368" b="1" kern="0" spc="-43" dirty="0">
              <a:ln>
                <a:solidFill>
                  <a:srgbClr val="4F81BD">
                    <a:shade val="50000"/>
                    <a:alpha val="0"/>
                  </a:srgbClr>
                </a:solidFill>
              </a:ln>
              <a:latin typeface="+mn-ea"/>
            </a:endParaRPr>
          </a:p>
        </p:txBody>
      </p:sp>
      <p:sp>
        <p:nvSpPr>
          <p:cNvPr id="94" name="자유형 84">
            <a:extLst>
              <a:ext uri="{FF2B5EF4-FFF2-40B4-BE49-F238E27FC236}">
                <a16:creationId xmlns:a16="http://schemas.microsoft.com/office/drawing/2014/main" id="{C05E7472-7E22-435F-928C-76DCAF50BF62}"/>
              </a:ext>
            </a:extLst>
          </p:cNvPr>
          <p:cNvSpPr/>
          <p:nvPr/>
        </p:nvSpPr>
        <p:spPr bwMode="auto">
          <a:xfrm>
            <a:off x="332844" y="699256"/>
            <a:ext cx="102264" cy="70655"/>
          </a:xfrm>
          <a:custGeom>
            <a:avLst/>
            <a:gdLst>
              <a:gd name="connsiteX0" fmla="*/ 0 w 92869"/>
              <a:gd name="connsiteY0" fmla="*/ 45244 h 45244"/>
              <a:gd name="connsiteX1" fmla="*/ 92869 w 92869"/>
              <a:gd name="connsiteY1" fmla="*/ 42863 h 45244"/>
              <a:gd name="connsiteX2" fmla="*/ 92869 w 92869"/>
              <a:gd name="connsiteY2" fmla="*/ 0 h 45244"/>
              <a:gd name="connsiteX3" fmla="*/ 0 w 92869"/>
              <a:gd name="connsiteY3" fmla="*/ 45244 h 45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869" h="45244">
                <a:moveTo>
                  <a:pt x="0" y="45244"/>
                </a:moveTo>
                <a:lnTo>
                  <a:pt x="92869" y="42863"/>
                </a:lnTo>
                <a:lnTo>
                  <a:pt x="92869" y="0"/>
                </a:lnTo>
                <a:lnTo>
                  <a:pt x="0" y="4524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0"/>
              <a:bevelB w="0" h="0"/>
            </a:sp3d>
          </a:bodyPr>
          <a:lstStyle/>
          <a:p>
            <a:pPr algn="ctr">
              <a:tabLst>
                <a:tab pos="781975" algn="l"/>
                <a:tab pos="6255802" algn="r"/>
              </a:tabLst>
              <a:defRPr/>
            </a:pPr>
            <a:endParaRPr lang="ko-KR" altLang="en-US" sz="771" spc="-43">
              <a:solidFill>
                <a:schemeClr val="bg1"/>
              </a:solidFill>
              <a:latin typeface="+mn-ea"/>
            </a:endParaRPr>
          </a:p>
        </p:txBody>
      </p:sp>
      <p:sp>
        <p:nvSpPr>
          <p:cNvPr id="95" name="한쪽 모서리가 잘린 사각형 85">
            <a:extLst>
              <a:ext uri="{FF2B5EF4-FFF2-40B4-BE49-F238E27FC236}">
                <a16:creationId xmlns:a16="http://schemas.microsoft.com/office/drawing/2014/main" id="{DE96208F-F2B0-43E1-8A47-19B6CBC6DDE2}"/>
              </a:ext>
            </a:extLst>
          </p:cNvPr>
          <p:cNvSpPr/>
          <p:nvPr/>
        </p:nvSpPr>
        <p:spPr bwMode="auto">
          <a:xfrm>
            <a:off x="332851" y="766939"/>
            <a:ext cx="4101017" cy="296571"/>
          </a:xfrm>
          <a:prstGeom prst="snip1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8203" tIns="39101" rIns="78203" bIns="391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71589"/>
            <a:endParaRPr lang="ko-KR" altLang="en-US" sz="1027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+mn-ea"/>
            </a:endParaRPr>
          </a:p>
        </p:txBody>
      </p:sp>
      <p:sp>
        <p:nvSpPr>
          <p:cNvPr id="96" name="제목 1">
            <a:extLst>
              <a:ext uri="{FF2B5EF4-FFF2-40B4-BE49-F238E27FC236}">
                <a16:creationId xmlns:a16="http://schemas.microsoft.com/office/drawing/2014/main" id="{4BFDE06A-83C1-4421-A338-A07E167F9CDB}"/>
              </a:ext>
            </a:extLst>
          </p:cNvPr>
          <p:cNvSpPr txBox="1">
            <a:spLocks/>
          </p:cNvSpPr>
          <p:nvPr/>
        </p:nvSpPr>
        <p:spPr>
          <a:xfrm flipH="1">
            <a:off x="494917" y="814204"/>
            <a:ext cx="421269" cy="2105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/>
              <a:bevelB w="0" h="0"/>
              <a:contourClr>
                <a:schemeClr val="tx1"/>
              </a:contourClr>
            </a:sp3d>
          </a:bodyPr>
          <a:lstStyle>
            <a:defPPr>
              <a:defRPr lang="ko-KR"/>
            </a:defPPr>
            <a:lvl1pPr marL="0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3781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7562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1343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5124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68905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2686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6467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0248" algn="l" defTabSz="1067562" rtl="0" eaLnBrk="1" latinLnBrk="1" hangingPunct="1">
              <a:defRPr sz="21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56773">
              <a:defRPr/>
            </a:pPr>
            <a:r>
              <a:rPr lang="en-US" altLang="ko-KR" sz="1368" b="1" spc="-43" dirty="0">
                <a:solidFill>
                  <a:schemeClr val="bg1"/>
                </a:solidFill>
                <a:latin typeface="+mn-ea"/>
              </a:rPr>
              <a:t>AS-IS</a:t>
            </a:r>
            <a:endParaRPr lang="ko-KR" altLang="en-US" sz="1368" b="1" spc="-43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8" name="자유형 84">
            <a:extLst>
              <a:ext uri="{FF2B5EF4-FFF2-40B4-BE49-F238E27FC236}">
                <a16:creationId xmlns:a16="http://schemas.microsoft.com/office/drawing/2014/main" id="{EC0AF02F-05F3-47E8-9D96-BE1964CCB4D1}"/>
              </a:ext>
            </a:extLst>
          </p:cNvPr>
          <p:cNvSpPr/>
          <p:nvPr/>
        </p:nvSpPr>
        <p:spPr bwMode="auto">
          <a:xfrm>
            <a:off x="4771464" y="699256"/>
            <a:ext cx="102264" cy="70655"/>
          </a:xfrm>
          <a:custGeom>
            <a:avLst/>
            <a:gdLst>
              <a:gd name="connsiteX0" fmla="*/ 0 w 92869"/>
              <a:gd name="connsiteY0" fmla="*/ 45244 h 45244"/>
              <a:gd name="connsiteX1" fmla="*/ 92869 w 92869"/>
              <a:gd name="connsiteY1" fmla="*/ 42863 h 45244"/>
              <a:gd name="connsiteX2" fmla="*/ 92869 w 92869"/>
              <a:gd name="connsiteY2" fmla="*/ 0 h 45244"/>
              <a:gd name="connsiteX3" fmla="*/ 0 w 92869"/>
              <a:gd name="connsiteY3" fmla="*/ 45244 h 45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869" h="45244">
                <a:moveTo>
                  <a:pt x="0" y="45244"/>
                </a:moveTo>
                <a:lnTo>
                  <a:pt x="92869" y="42863"/>
                </a:lnTo>
                <a:lnTo>
                  <a:pt x="92869" y="0"/>
                </a:lnTo>
                <a:lnTo>
                  <a:pt x="0" y="4524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0"/>
              <a:bevelB w="0" h="0"/>
            </a:sp3d>
          </a:bodyPr>
          <a:lstStyle/>
          <a:p>
            <a:pPr algn="ctr">
              <a:tabLst>
                <a:tab pos="781975" algn="l"/>
                <a:tab pos="6255802" algn="r"/>
              </a:tabLst>
              <a:defRPr/>
            </a:pPr>
            <a:endParaRPr lang="ko-KR" altLang="en-US" sz="771" spc="-43">
              <a:solidFill>
                <a:schemeClr val="bg1"/>
              </a:solidFill>
              <a:latin typeface="+mn-ea"/>
            </a:endParaRPr>
          </a:p>
        </p:txBody>
      </p:sp>
      <p:sp>
        <p:nvSpPr>
          <p:cNvPr id="99" name="한쪽 모서리가 잘린 사각형 85">
            <a:extLst>
              <a:ext uri="{FF2B5EF4-FFF2-40B4-BE49-F238E27FC236}">
                <a16:creationId xmlns:a16="http://schemas.microsoft.com/office/drawing/2014/main" id="{EFEF961D-29B0-4AC2-81BF-E7F49E50DE21}"/>
              </a:ext>
            </a:extLst>
          </p:cNvPr>
          <p:cNvSpPr/>
          <p:nvPr/>
        </p:nvSpPr>
        <p:spPr bwMode="auto">
          <a:xfrm>
            <a:off x="4771471" y="766939"/>
            <a:ext cx="4101017" cy="296571"/>
          </a:xfrm>
          <a:prstGeom prst="snip1Rect">
            <a:avLst>
              <a:gd name="adj" fmla="val 50000"/>
            </a:avLst>
          </a:prstGeom>
          <a:solidFill>
            <a:srgbClr val="0070C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8203" tIns="39101" rIns="78203" bIns="391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71589"/>
            <a:endParaRPr lang="ko-KR" altLang="en-US" sz="1027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+mn-ea"/>
            </a:endParaRPr>
          </a:p>
        </p:txBody>
      </p:sp>
      <p:sp>
        <p:nvSpPr>
          <p:cNvPr id="100" name="제목 1">
            <a:extLst>
              <a:ext uri="{FF2B5EF4-FFF2-40B4-BE49-F238E27FC236}">
                <a16:creationId xmlns:a16="http://schemas.microsoft.com/office/drawing/2014/main" id="{0913E5E5-5D0C-438F-B875-57C0E9B5B508}"/>
              </a:ext>
            </a:extLst>
          </p:cNvPr>
          <p:cNvSpPr txBox="1">
            <a:spLocks/>
          </p:cNvSpPr>
          <p:nvPr/>
        </p:nvSpPr>
        <p:spPr>
          <a:xfrm flipH="1">
            <a:off x="4933537" y="814204"/>
            <a:ext cx="478529" cy="2105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/>
              <a:bevelB w="0" h="0"/>
              <a:contourClr>
                <a:schemeClr val="tx1"/>
              </a:contourClr>
            </a:sp3d>
          </a:bodyPr>
          <a:lstStyle>
            <a:defPPr>
              <a:defRPr lang="ko-KR"/>
            </a:defPPr>
            <a:lvl1pPr defTabSz="1001865">
              <a:defRPr spc="-5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  <a:lvl2pPr marL="533781" defTabSz="1067562">
              <a:defRPr sz="2102"/>
            </a:lvl2pPr>
            <a:lvl3pPr marL="1067562" defTabSz="1067562">
              <a:defRPr sz="2102"/>
            </a:lvl3pPr>
            <a:lvl4pPr marL="1601343" defTabSz="1067562">
              <a:defRPr sz="2102"/>
            </a:lvl4pPr>
            <a:lvl5pPr marL="2135124" defTabSz="1067562">
              <a:defRPr sz="2102"/>
            </a:lvl5pPr>
            <a:lvl6pPr marL="2668905" defTabSz="1067562">
              <a:defRPr sz="2102"/>
            </a:lvl6pPr>
            <a:lvl7pPr marL="3202686" defTabSz="1067562">
              <a:defRPr sz="2102"/>
            </a:lvl7pPr>
            <a:lvl8pPr marL="3736467" defTabSz="1067562">
              <a:defRPr sz="2102"/>
            </a:lvl8pPr>
            <a:lvl9pPr marL="4270248" defTabSz="1067562">
              <a:defRPr sz="2102"/>
            </a:lvl9pPr>
          </a:lstStyle>
          <a:p>
            <a:r>
              <a:rPr lang="en-US" altLang="ko-KR" sz="1368" b="1" dirty="0">
                <a:latin typeface="+mn-ea"/>
                <a:ea typeface="+mn-ea"/>
              </a:rPr>
              <a:t>TO-BE</a:t>
            </a:r>
            <a:endParaRPr lang="ko-KR" altLang="en-US" sz="1368" b="1" dirty="0">
              <a:latin typeface="+mn-ea"/>
              <a:ea typeface="+mn-ea"/>
            </a:endParaRPr>
          </a:p>
        </p:txBody>
      </p:sp>
      <p:grpSp>
        <p:nvGrpSpPr>
          <p:cNvPr id="87" name="그룹 86"/>
          <p:cNvGrpSpPr/>
          <p:nvPr/>
        </p:nvGrpSpPr>
        <p:grpSpPr>
          <a:xfrm>
            <a:off x="305515" y="4390733"/>
            <a:ext cx="8558024" cy="1029263"/>
            <a:chOff x="291908" y="4440473"/>
            <a:chExt cx="8558024" cy="1029263"/>
          </a:xfrm>
        </p:grpSpPr>
        <p:grpSp>
          <p:nvGrpSpPr>
            <p:cNvPr id="88" name="그룹 87"/>
            <p:cNvGrpSpPr/>
            <p:nvPr/>
          </p:nvGrpSpPr>
          <p:grpSpPr>
            <a:xfrm>
              <a:off x="291908" y="4440473"/>
              <a:ext cx="4127841" cy="323932"/>
              <a:chOff x="761754" y="4063638"/>
              <a:chExt cx="741042" cy="318662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142" name="양쪽 모서리가 둥근 사각형 141"/>
              <p:cNvSpPr/>
              <p:nvPr/>
            </p:nvSpPr>
            <p:spPr>
              <a:xfrm rot="5400000">
                <a:off x="972944" y="3852448"/>
                <a:ext cx="318662" cy="74104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wrap="square" anchor="ctr"/>
              <a:lstStyle/>
              <a:p>
                <a:pPr algn="ctr" defTabSz="781975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197" kern="0" spc="-60">
                  <a:latin typeface="+mn-ea"/>
                </a:endParaRPr>
              </a:p>
            </p:txBody>
          </p:sp>
          <p:sp>
            <p:nvSpPr>
              <p:cNvPr id="143" name="Rectangle 106"/>
              <p:cNvSpPr>
                <a:spLocks noChangeArrowheads="1"/>
              </p:cNvSpPr>
              <p:nvPr/>
            </p:nvSpPr>
            <p:spPr bwMode="gray">
              <a:xfrm flipH="1">
                <a:off x="781831" y="4118934"/>
                <a:ext cx="690126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 smtClean="0">
                    <a:latin typeface="+mn-ea"/>
                    <a:cs typeface="굴림" charset="-127"/>
                  </a:rPr>
                  <a:t>지원사업 도입 전 문제점 등</a:t>
                </a:r>
                <a:endParaRPr kumimoji="1" lang="ko-KR" altLang="en-US" sz="1200" b="1" spc="-60" dirty="0">
                  <a:solidFill>
                    <a:srgbClr val="FF0000"/>
                  </a:solidFill>
                  <a:latin typeface="+mn-ea"/>
                </a:endParaRPr>
              </a:p>
            </p:txBody>
          </p:sp>
        </p:grpSp>
        <p:grpSp>
          <p:nvGrpSpPr>
            <p:cNvPr id="90" name="그룹 89"/>
            <p:cNvGrpSpPr/>
            <p:nvPr/>
          </p:nvGrpSpPr>
          <p:grpSpPr>
            <a:xfrm>
              <a:off x="291908" y="4823340"/>
              <a:ext cx="4127841" cy="641713"/>
              <a:chOff x="761754" y="4063638"/>
              <a:chExt cx="741042" cy="631273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140" name="양쪽 모서리가 둥근 사각형 139"/>
              <p:cNvSpPr/>
              <p:nvPr/>
            </p:nvSpPr>
            <p:spPr>
              <a:xfrm rot="5400000">
                <a:off x="972944" y="3852448"/>
                <a:ext cx="318662" cy="74104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wrap="square" anchor="ctr"/>
              <a:lstStyle/>
              <a:p>
                <a:pPr algn="ctr" defTabSz="781975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197" kern="0" spc="-60">
                  <a:latin typeface="+mn-ea"/>
                </a:endParaRPr>
              </a:p>
            </p:txBody>
          </p:sp>
          <p:sp>
            <p:nvSpPr>
              <p:cNvPr id="141" name="Rectangle 106"/>
              <p:cNvSpPr>
                <a:spLocks noChangeArrowheads="1"/>
              </p:cNvSpPr>
              <p:nvPr/>
            </p:nvSpPr>
            <p:spPr bwMode="gray">
              <a:xfrm flipH="1">
                <a:off x="781831" y="4118934"/>
                <a:ext cx="690126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 smtClean="0">
                    <a:latin typeface="+mn-ea"/>
                    <a:cs typeface="굴림" charset="-127"/>
                  </a:rPr>
                  <a:t>지원사업 </a:t>
                </a:r>
                <a:r>
                  <a:rPr kumimoji="1" lang="ko-KR" altLang="en-US" sz="1200" b="1" spc="-60" dirty="0">
                    <a:latin typeface="+mn-ea"/>
                    <a:cs typeface="굴림" charset="-127"/>
                  </a:rPr>
                  <a:t>도입 전 문제점 등</a:t>
                </a:r>
                <a:endParaRPr kumimoji="1" lang="ko-KR" altLang="en-US" sz="1200" b="1" spc="-60" dirty="0">
                  <a:solidFill>
                    <a:srgbClr val="FF0000"/>
                  </a:solidFill>
                  <a:latin typeface="+mn-ea"/>
                </a:endParaRPr>
              </a:p>
            </p:txBody>
          </p:sp>
          <p:sp>
            <p:nvSpPr>
              <p:cNvPr id="51" name="Rectangle 106"/>
              <p:cNvSpPr>
                <a:spLocks noChangeArrowheads="1"/>
              </p:cNvSpPr>
              <p:nvPr/>
            </p:nvSpPr>
            <p:spPr bwMode="gray">
              <a:xfrm flipH="1">
                <a:off x="781831" y="4495083"/>
                <a:ext cx="690126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 smtClean="0">
                    <a:latin typeface="+mn-ea"/>
                    <a:cs typeface="굴림" charset="-127"/>
                  </a:rPr>
                  <a:t>지원사업 </a:t>
                </a:r>
                <a:r>
                  <a:rPr kumimoji="1" lang="ko-KR" altLang="en-US" sz="1200" b="1" spc="-60" dirty="0">
                    <a:latin typeface="+mn-ea"/>
                    <a:cs typeface="굴림" charset="-127"/>
                  </a:rPr>
                  <a:t>도입 전 문제점 등</a:t>
                </a:r>
                <a:endParaRPr kumimoji="1" lang="ko-KR" altLang="en-US" sz="1200" b="1" spc="-60" dirty="0">
                  <a:solidFill>
                    <a:srgbClr val="FF0000"/>
                  </a:solidFill>
                  <a:latin typeface="+mn-ea"/>
                </a:endParaRPr>
              </a:p>
            </p:txBody>
          </p:sp>
        </p:grpSp>
        <p:sp>
          <p:nvSpPr>
            <p:cNvPr id="136" name="양쪽 모서리가 둥근 사각형 135"/>
            <p:cNvSpPr/>
            <p:nvPr/>
          </p:nvSpPr>
          <p:spPr>
            <a:xfrm rot="5400000">
              <a:off x="6641929" y="2556401"/>
              <a:ext cx="323932" cy="409207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square" anchor="ctr"/>
            <a:lstStyle/>
            <a:p>
              <a:pPr algn="ctr" defTabSz="781975"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97" kern="0" spc="-60">
                <a:latin typeface="+mn-ea"/>
              </a:endParaRPr>
            </a:p>
          </p:txBody>
        </p:sp>
        <p:grpSp>
          <p:nvGrpSpPr>
            <p:cNvPr id="129" name="그룹 128"/>
            <p:cNvGrpSpPr/>
            <p:nvPr/>
          </p:nvGrpSpPr>
          <p:grpSpPr>
            <a:xfrm>
              <a:off x="4757857" y="4496681"/>
              <a:ext cx="4092075" cy="973055"/>
              <a:chOff x="761754" y="3742294"/>
              <a:chExt cx="741042" cy="957225"/>
            </a:xfrm>
            <a:solidFill>
              <a:schemeClr val="accent1">
                <a:lumMod val="40000"/>
                <a:lumOff val="60000"/>
              </a:schemeClr>
            </a:solidFill>
          </p:grpSpPr>
          <p:sp>
            <p:nvSpPr>
              <p:cNvPr id="134" name="양쪽 모서리가 둥근 사각형 133"/>
              <p:cNvSpPr/>
              <p:nvPr/>
            </p:nvSpPr>
            <p:spPr>
              <a:xfrm rot="5400000">
                <a:off x="972944" y="3852448"/>
                <a:ext cx="318662" cy="74104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wrap="square" anchor="ctr"/>
              <a:lstStyle/>
              <a:p>
                <a:pPr algn="ctr" defTabSz="781975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197" kern="0" spc="-60">
                  <a:latin typeface="+mn-ea"/>
                </a:endParaRPr>
              </a:p>
            </p:txBody>
          </p:sp>
          <p:sp>
            <p:nvSpPr>
              <p:cNvPr id="135" name="Rectangle 106"/>
              <p:cNvSpPr>
                <a:spLocks noChangeArrowheads="1"/>
              </p:cNvSpPr>
              <p:nvPr/>
            </p:nvSpPr>
            <p:spPr bwMode="gray">
              <a:xfrm flipH="1">
                <a:off x="762988" y="4108712"/>
                <a:ext cx="709752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>
                    <a:latin typeface="+mn-ea"/>
                    <a:cs typeface="굴림" charset="-127"/>
                  </a:rPr>
                  <a:t>도입 이후 개선점 등</a:t>
                </a:r>
              </a:p>
            </p:txBody>
          </p:sp>
          <p:sp>
            <p:nvSpPr>
              <p:cNvPr id="52" name="Rectangle 106"/>
              <p:cNvSpPr>
                <a:spLocks noChangeArrowheads="1"/>
              </p:cNvSpPr>
              <p:nvPr/>
            </p:nvSpPr>
            <p:spPr bwMode="gray">
              <a:xfrm flipH="1">
                <a:off x="762988" y="4499691"/>
                <a:ext cx="709752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>
                    <a:latin typeface="+mn-ea"/>
                    <a:cs typeface="굴림" charset="-127"/>
                  </a:rPr>
                  <a:t>도입 이후 개선점 등</a:t>
                </a:r>
              </a:p>
            </p:txBody>
          </p:sp>
          <p:sp>
            <p:nvSpPr>
              <p:cNvPr id="53" name="Rectangle 106"/>
              <p:cNvSpPr>
                <a:spLocks noChangeArrowheads="1"/>
              </p:cNvSpPr>
              <p:nvPr/>
            </p:nvSpPr>
            <p:spPr bwMode="gray">
              <a:xfrm flipH="1">
                <a:off x="762988" y="3742294"/>
                <a:ext cx="709752" cy="19982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FFFF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marL="0" lvl="2" algn="ctr" fontAlgn="ctr" latinLnBrk="0">
                  <a:lnSpc>
                    <a:spcPct val="110000"/>
                  </a:lnSpc>
                  <a:spcBef>
                    <a:spcPts val="87"/>
                  </a:spcBef>
                  <a:spcAft>
                    <a:spcPts val="87"/>
                  </a:spcAft>
                  <a:buClr>
                    <a:srgbClr val="00B0F0"/>
                  </a:buClr>
                  <a:buSzPct val="90000"/>
                  <a:tabLst>
                    <a:tab pos="4830327" algn="l"/>
                  </a:tabLst>
                </a:pPr>
                <a:r>
                  <a:rPr kumimoji="1" lang="ko-KR" altLang="en-US" sz="1200" b="1" spc="-60" dirty="0">
                    <a:latin typeface="+mn-ea"/>
                    <a:cs typeface="굴림" charset="-127"/>
                  </a:rPr>
                  <a:t>도입 이후 개선점 등</a:t>
                </a: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1089281" y="1774883"/>
            <a:ext cx="2588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+mn-ea"/>
              </a:rPr>
              <a:t>지원사업 도입 전 </a:t>
            </a:r>
            <a:endParaRPr lang="en-US" altLang="ko-KR" dirty="0" smtClean="0">
              <a:latin typeface="+mn-ea"/>
            </a:endParaRPr>
          </a:p>
          <a:p>
            <a:pPr algn="ctr"/>
            <a:r>
              <a:rPr lang="ko-KR" altLang="en-US" dirty="0" smtClean="0">
                <a:latin typeface="+mn-ea"/>
              </a:rPr>
              <a:t>그림 및 도식</a:t>
            </a:r>
            <a:endParaRPr lang="ko-KR" altLang="en-US" dirty="0">
              <a:latin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641672" y="1774883"/>
            <a:ext cx="2381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+mn-ea"/>
              </a:rPr>
              <a:t>지원사업 도입 후</a:t>
            </a:r>
            <a:r>
              <a:rPr lang="en-US" altLang="ko-KR" dirty="0">
                <a:latin typeface="+mn-ea"/>
              </a:rPr>
              <a:t> </a:t>
            </a:r>
            <a:endParaRPr lang="en-US" altLang="ko-KR" dirty="0" smtClean="0">
              <a:latin typeface="+mn-ea"/>
            </a:endParaRPr>
          </a:p>
          <a:p>
            <a:pPr algn="ctr"/>
            <a:r>
              <a:rPr lang="ko-KR" altLang="en-US" dirty="0" smtClean="0">
                <a:latin typeface="+mn-ea"/>
              </a:rPr>
              <a:t>그림 및 도식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7690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35800</TotalTime>
  <Words>50</Words>
  <Application>Microsoft Office PowerPoint</Application>
  <PresentationFormat>화면 슬라이드 쇼(4:3)</PresentationFormat>
  <Paragraphs>18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굴림</vt:lpstr>
      <vt:lpstr>KoPub돋움체 Bold</vt:lpstr>
      <vt:lpstr>맑은 고딕</vt:lpstr>
      <vt:lpstr>Arial</vt:lpstr>
      <vt:lpstr>디자인 사용자 지정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ptlineH</dc:creator>
  <cp:lastModifiedBy>Windows 사용자</cp:lastModifiedBy>
  <cp:revision>2242</cp:revision>
  <cp:lastPrinted>2020-08-14T06:57:23Z</cp:lastPrinted>
  <dcterms:created xsi:type="dcterms:W3CDTF">2015-04-02T01:21:39Z</dcterms:created>
  <dcterms:modified xsi:type="dcterms:W3CDTF">2022-09-06T01:48:49Z</dcterms:modified>
</cp:coreProperties>
</file>